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17CE5-C5E0-4EB3-B40B-032548424560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AC4E-4A0F-413E-A393-C49FAD334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8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КОНСУЛЬТАЦИЯ ДЛЯ РОДИТЕЛЕЙ «Как научить ребёнка буквам?»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AC4E-4A0F-413E-A393-C49FAD3348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AC4E-4A0F-413E-A393-C49FAD3348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2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mum.ru/uploads/posts/2010-05/1275172406_poem_glas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90578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«КАК НАУЧИТЬ РЕБЁНКА БУКВАМ?»</a:t>
            </a:r>
            <a:endParaRPr lang="ru-RU" sz="2800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0" y="692696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кладывайте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буквы из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счетных палочек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мозаики, из пуговиц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из чего угодно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bukvar-online.ru/z-images/igry-s-bukvam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8639"/>
            <a:ext cx="4395692" cy="29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-nus-1.pinme.ru/tumb/600/photo/db/bf/dbbf84fb345a254e782fb3aae7f7418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" y="3645024"/>
            <a:ext cx="4272409" cy="30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andia.ru/text/78/417/images/image001_8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4"/>
          <a:stretch/>
        </p:blipFill>
        <p:spPr bwMode="auto">
          <a:xfrm>
            <a:off x="5754960" y="3645024"/>
            <a:ext cx="2484804" cy="13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andia.ru/text/78/417/images/image001_8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r="15812"/>
          <a:stretch/>
        </p:blipFill>
        <p:spPr bwMode="auto">
          <a:xfrm>
            <a:off x="5076055" y="5414262"/>
            <a:ext cx="3842615" cy="12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40466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данные методы, а также их вариации, которые подарит вам ваша фантазия, вы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разовьёте у ребёнка не только способность писать и читать буквы, говорить звуки,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также положительное отношение к процессу обучения в  школе.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75" y="2708920"/>
            <a:ext cx="3589649" cy="38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3052ca1418ebabdf107c6043f4e37c6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d3052ca1418ebabdf107c6043f4e37c6&amp;n=33&amp;h=215&amp;w=32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m0-tub-ru.yandex.net/i?id=d3052ca1418ebabdf107c6043f4e37c6&amp;n=33&amp;h=215&amp;w=32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im0-tub-ru.yandex.net/i?id=d3052ca1418ebabdf107c6043f4e37c6&amp;n=33&amp;h=215&amp;w=32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6515"/>
          <a:stretch/>
        </p:blipFill>
        <p:spPr bwMode="auto">
          <a:xfrm>
            <a:off x="6402457" y="2524139"/>
            <a:ext cx="2633411" cy="180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2595" y="2644170"/>
            <a:ext cx="107433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10800000">
            <a:off x="2026928" y="3186752"/>
            <a:ext cx="391322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nfoi.no/portals/0/shutterstock_15786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77" y="312737"/>
            <a:ext cx="1843912" cy="27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 rot="8928645">
            <a:off x="2024115" y="2277465"/>
            <a:ext cx="177528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http://kotikit.ru/wp-content/uploads/2011/12/pochemu_pale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11061"/>
          <a:stretch/>
        </p:blipFill>
        <p:spPr bwMode="auto">
          <a:xfrm>
            <a:off x="3585242" y="4256086"/>
            <a:ext cx="2732928" cy="24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/>
          <p:cNvSpPr/>
          <p:nvPr/>
        </p:nvSpPr>
        <p:spPr>
          <a:xfrm rot="12349403">
            <a:off x="2059972" y="4013770"/>
            <a:ext cx="145220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975" y="441292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придумать как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разнообразных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подходов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запоминанию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637" y="16033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 чтобы ребёнок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что-либо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ЗАДЕЙСТВОВАТЬ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БОЛЬШЕ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АНАЛИЗАТОРОВ (СЕНСОРНЫХ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СИСТЕМ)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06" y="112474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начала приобретите и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повесьте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89040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будет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смотреть,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будут постепенно откладываться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памяти. </a:t>
            </a:r>
          </a:p>
        </p:txBody>
      </p:sp>
      <p:pic>
        <p:nvPicPr>
          <p:cNvPr id="1026" name="Picture 2" descr="http://www.murtiki.ru/img/abc/murtiki-russi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6" t="6907" r="6463" b="7154"/>
          <a:stretch/>
        </p:blipFill>
        <p:spPr bwMode="auto">
          <a:xfrm>
            <a:off x="3887924" y="188640"/>
            <a:ext cx="4962666" cy="64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22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приготовьте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прописи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на листке бумаги сами запишите карандашом букву, чтобы ребенок для начала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обводил буквы,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пробовал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писать самостоятельно.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3822" y="4588121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Обязательное условие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ребёнок должен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проговаривать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записывает. </a:t>
            </a:r>
          </a:p>
        </p:txBody>
      </p:sp>
      <p:pic>
        <p:nvPicPr>
          <p:cNvPr id="2052" name="Picture 4" descr="http://education.09region.kz/uploads/0/9/2/Pechatnye-bukvy-a-b_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10828" r="6174" b="13873"/>
          <a:stretch/>
        </p:blipFill>
        <p:spPr bwMode="auto">
          <a:xfrm>
            <a:off x="4860032" y="106537"/>
            <a:ext cx="3362941" cy="42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mm4.com/wp-content/uploads/2011/09/propis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0" y="4031873"/>
            <a:ext cx="4337720" cy="26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28" y="404664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может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слепить буквы из пластилина, теста,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букв, трогая фигурки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проговаривая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вслух. </a:t>
            </a:r>
          </a:p>
        </p:txBody>
      </p:sp>
      <p:pic>
        <p:nvPicPr>
          <p:cNvPr id="3074" name="Picture 2" descr="http://img-fotki.yandex.ru/get/6421/160878850.8cf/0_9e9b0_f50ed0f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098"/>
            <a:ext cx="4321267" cy="27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4/122/856/122856807_Uchim_bukv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02308"/>
            <a:ext cx="4313923" cy="31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---6kcsfhie9ae0cjg4lnbc.xn--p1ai/wp-content/uploads/2013/04/podelki-iz-plastilina-dlya-detej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345" b="50000"/>
          <a:stretch/>
        </p:blipFill>
        <p:spPr bwMode="auto">
          <a:xfrm>
            <a:off x="110775" y="3429000"/>
            <a:ext cx="43504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14" y="442792"/>
            <a:ext cx="4318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ребенок более или менее запомнит буквы, можно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поиграть 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закрывает глаза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ощупывает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букву, лежащую на столе или достаёт букву из мешочка и называет её.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maam.ru/upload/blogs/dd2c8396d33e2c9c6e40d6387ba78903.jp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2448" cy="30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-baby.ru/1c_images/28f61f92-8282-11e3-9f35-0015174f6dcb__0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37" t="18114" r="16991" b="29758"/>
          <a:stretch/>
        </p:blipFill>
        <p:spPr bwMode="auto">
          <a:xfrm>
            <a:off x="5547037" y="3560608"/>
            <a:ext cx="2658438" cy="311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aam.ru/upload/blogs/8b6c49504b9e1663fc9bec629fcadf68.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4" y="3560608"/>
            <a:ext cx="4176464" cy="31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45" y="836712"/>
            <a:ext cx="3907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можете использовать такое упражнение: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пишите пальцем букву по спине ребёнка.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3783" y="3789040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должен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затем он пишет её на вашей спине, тем самым он вспомнит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написание букв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игра будет интереснее. </a:t>
            </a:r>
          </a:p>
        </p:txBody>
      </p:sp>
      <p:pic>
        <p:nvPicPr>
          <p:cNvPr id="5122" name="Picture 2" descr="http://86sch9-nyagan.edusite.ru/images/sp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20" y="169195"/>
            <a:ext cx="4266759" cy="32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arakyli.ru/wp-content/uploads/2014/12/risunki-na-spine-igra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5" y="3645024"/>
            <a:ext cx="4049669" cy="30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6067"/>
            <a:ext cx="406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нужно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поменять сенсорный канал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выполнить следующее упражнение: положите три-пять карточек с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изображением букв,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назовите одну из них, ребёнок должен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ту, которую вы назвали.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9008" y="4365104"/>
            <a:ext cx="383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вы можете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назвать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букву, 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ребёнку нужно будет найти букву, на которую оно начинается. </a:t>
            </a:r>
          </a:p>
        </p:txBody>
      </p:sp>
      <p:pic>
        <p:nvPicPr>
          <p:cNvPr id="6146" name="Picture 2" descr="http://1.bp.blogspot.com/_XuTQI-8Rm2M/TScw2gGENNI/AAAAAAAAF48/rLMqVs2J3Bo/s1600/%25D0%25B1%25D1%2583%25D0%25BA%25D0%25B2%25D0%25B0-%25D0%25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361"/>
            <a:ext cx="1507343" cy="18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XuTQI-8Rm2M/TScv3qd64XI/AAAAAAAAF4U/5l0ZjYz2DgY/s1600/%25D0%25B1%25D1%2583%25D0%25BA%25D0%25B2%25D0%25B0-%25D0%25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1499153" cy="18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_XuTQI-8Rm2M/TScxI3CaGqI/AAAAAAAAF5I/iDH3M_xjKCI/s1600/%25D0%25B1%25D1%2583%25D0%25BA%25D0%25B2%25D0%25B0-%25D0%25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32" y="4797152"/>
            <a:ext cx="1498520" cy="18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1.bp.blogspot.com/_XuTQI-8Rm2M/TScyYISYeKI/AAAAAAAAF58/0IHG1aJWR7Q/s1600/%25D0%25B1%25D1%2583%25D0%25BA%25D0%25B2%25D0%25B0-%25D0%25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37" y="213361"/>
            <a:ext cx="1507343" cy="18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2.bp.blogspot.com/_XuTQI-8Rm2M/TScxOQWEZzI/AAAAAAAAF5M/tznEneToLvg/s1600/%25D0%25B1%25D1%2583%25D0%25BA%25D0%25B2%25D0%25B0-%25D0%25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72" y="2508359"/>
            <a:ext cx="1507343" cy="18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814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исуйте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  буквы 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бумаге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карандашами или  красками, 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асфальте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мелом,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песке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пальцем.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uaua.info/pictures_ckfinder/images/478861247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6" y="144716"/>
            <a:ext cx="4353731" cy="29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eti.mixik.ru/uploads/posts/2012-06/1340729929_igra-bukvy-na-pes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" y="3130886"/>
            <a:ext cx="3094146" cy="35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ywishlist.ru/pic/i/wish/orig/001/866/5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87" y="3429000"/>
            <a:ext cx="4923711" cy="32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308</Words>
  <Application>Microsoft Office PowerPoint</Application>
  <PresentationFormat>Экран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MAXXX</dc:creator>
  <cp:lastModifiedBy>User</cp:lastModifiedBy>
  <cp:revision>35</cp:revision>
  <dcterms:created xsi:type="dcterms:W3CDTF">2016-03-01T19:13:37Z</dcterms:created>
  <dcterms:modified xsi:type="dcterms:W3CDTF">2022-09-25T12:41:51Z</dcterms:modified>
</cp:coreProperties>
</file>